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f443e0aa0e.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2f452bc9ff2.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2f45da8f34d.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2f47efd7444.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2f431dc5d7e.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2f47a7e14c4.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f46b858eaf.png"/>
<Relationship Id="rId3" Type="http://schemas.openxmlformats.org/officeDocument/2006/relationships/image" Target="../media/file2f4d5aba4f.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f43f7d9f62.png"/>
<Relationship Id="rId3" Type="http://schemas.openxmlformats.org/officeDocument/2006/relationships/image" Target="../media/file2f4506afb7e.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f41fa53671.png"/>
<Relationship Id="rId3" Type="http://schemas.openxmlformats.org/officeDocument/2006/relationships/image" Target="../media/file2f4179944f2.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f44f7d77f8.png"/>
<Relationship Id="rId3" Type="http://schemas.openxmlformats.org/officeDocument/2006/relationships/image" Target="../media/file2f4364f638d.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f41610d9d6.png"/>
<Relationship Id="rId3" Type="http://schemas.openxmlformats.org/officeDocument/2006/relationships/image" Target="../media/file2f42c4d7beb.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f413029806.png"/>
<Relationship Id="rId3" Type="http://schemas.openxmlformats.org/officeDocument/2006/relationships/image" Target="../media/file2f4f4abbaa.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f473669dbd.png"/>
<Relationship Id="rId3" Type="http://schemas.openxmlformats.org/officeDocument/2006/relationships/image" Target="../media/file2f455fe1e7b.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f41e834958.png"/>
<Relationship Id="rId3" Type="http://schemas.openxmlformats.org/officeDocument/2006/relationships/image" Target="../media/file2f43d44400e.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f415474939.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f47b184818.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f477255eca.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f436725ce2.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f4e30155b.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f476ca10a3.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f44c0a7a4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14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239,676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27,624.1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16,644,795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29,433.7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2,635,771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28,596.0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14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284,123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60,859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14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17,006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26,494.5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42,581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26,427.6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30,502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25,102.9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36,572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32,516.0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26,610.9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43,835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28,811.9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30,468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27,516.3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239,676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27,624.1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2,635,771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28,596.0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16,644,795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29,433.7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14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671.6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809.8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284,123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60,859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2022-03-14T21:24:11Z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